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69" r:id="rId28"/>
    <p:sldId id="338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>
        <p:scale>
          <a:sx n="150" d="100"/>
          <a:sy n="150" d="100"/>
        </p:scale>
        <p:origin x="-220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24/08/2020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24/08/2020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24/08/2020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24/08/2020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3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60.png"/><Relationship Id="rId5" Type="http://schemas.openxmlformats.org/officeDocument/2006/relationships/image" Target="../media/image69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68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31.png"/><Relationship Id="rId3" Type="http://schemas.openxmlformats.org/officeDocument/2006/relationships/image" Target="../media/image67.png"/><Relationship Id="rId7" Type="http://schemas.openxmlformats.org/officeDocument/2006/relationships/image" Target="../media/image76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00.png"/><Relationship Id="rId5" Type="http://schemas.openxmlformats.org/officeDocument/2006/relationships/image" Target="../media/image74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73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3973</TotalTime>
  <Words>1942</Words>
  <Application>Microsoft Office PowerPoint</Application>
  <PresentationFormat>On-screen Show (4:3)</PresentationFormat>
  <Paragraphs>744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386</cp:revision>
  <dcterms:created xsi:type="dcterms:W3CDTF">2020-05-19T11:12:13Z</dcterms:created>
  <dcterms:modified xsi:type="dcterms:W3CDTF">2020-08-24T22:32:04Z</dcterms:modified>
</cp:coreProperties>
</file>